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28" d="100"/>
          <a:sy n="28" d="100"/>
        </p:scale>
        <p:origin x="-153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065FA-A2AB-FF48-9B55-66EEC2B01B46}" type="datetimeFigureOut">
              <a:rPr lang="en-US" smtClean="0"/>
              <a:t>10/6/15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16C39-3190-E341-BC01-E36AE34BE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5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</a:t>
            </a:r>
            <a:r>
              <a:rPr lang="en-US" baseline="0" dirty="0" smtClean="0"/>
              <a:t> also</a:t>
            </a:r>
            <a:r>
              <a:rPr lang="en-US" dirty="0" smtClean="0"/>
              <a:t> CELEBRATIONS</a:t>
            </a:r>
            <a:r>
              <a:rPr lang="en-US" baseline="0" dirty="0" smtClean="0"/>
              <a:t> resources for children produced by GC Children’s Ministries Department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A musical version of CELEBRATIONS for Kids is also available on DVD from GC </a:t>
            </a:r>
            <a:r>
              <a:rPr lang="en-US" baseline="0" smtClean="0"/>
              <a:t>Children’s Ministries.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8552D-9C4D-8144-8D2E-370E406C8911}" type="datetimeFigureOut">
              <a:rPr lang="en-US" smtClean="0"/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7017E-6429-C34A-BC02-01DB99A66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0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8552D-9C4D-8144-8D2E-370E406C8911}" type="datetimeFigureOut">
              <a:rPr lang="en-US" smtClean="0"/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7017E-6429-C34A-BC02-01DB99A66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486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8552D-9C4D-8144-8D2E-370E406C8911}" type="datetimeFigureOut">
              <a:rPr lang="en-US" smtClean="0"/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7017E-6429-C34A-BC02-01DB99A66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67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162800" y="137160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vert="horz" anchor="ctr">
            <a:noAutofit/>
          </a:bodyPr>
          <a:lstStyle>
            <a:lvl1pPr marL="0" indent="0" algn="l">
              <a:buFontTx/>
              <a:buNone/>
              <a:defRPr lang="en-US" sz="4800" baseline="0" dirty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photo album title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10/6/15</a:t>
            </a:fld>
            <a:endParaRPr lang="en-US" dirty="0"/>
          </a:p>
        </p:txBody>
      </p:sp>
      <p:sp>
        <p:nvSpPr>
          <p:cNvPr id="13" name="Rectangle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>
            <a:spLocks noGrp="1"/>
          </p:cNvSpPr>
          <p:nvPr>
            <p:ph type="ftr" sz="quarter" idx="14"/>
          </p:nvPr>
        </p:nvSpPr>
        <p:spPr>
          <a:xfrm rot="16200000">
            <a:off x="7296150" y="3698878"/>
            <a:ext cx="2933700" cy="365125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add date or details</a:t>
            </a:r>
          </a:p>
        </p:txBody>
      </p:sp>
    </p:spTree>
    <p:extLst>
      <p:ext uri="{BB962C8B-B14F-4D97-AF65-F5344CB8AC3E}">
        <p14:creationId xmlns:p14="http://schemas.microsoft.com/office/powerpoint/2010/main" val="119327323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am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28600" y="4343400"/>
            <a:ext cx="8229600" cy="1676400"/>
          </a:xfrm>
        </p:spPr>
        <p:txBody>
          <a:bodyPr tIns="91440" rIns="9144" bIns="91440" anchor="t"/>
          <a:lstStyle>
            <a:lvl1pPr marL="0" marR="0" indent="0" algn="r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10/6/15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24292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10/6/15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10327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</p:spPr>
        <p:txBody>
          <a:bodyPr tIns="91440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10/6/15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64805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8552D-9C4D-8144-8D2E-370E406C8911}" type="datetimeFigureOut">
              <a:rPr lang="en-US" smtClean="0"/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7017E-6429-C34A-BC02-01DB99A66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3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8552D-9C4D-8144-8D2E-370E406C8911}" type="datetimeFigureOut">
              <a:rPr lang="en-US" smtClean="0"/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7017E-6429-C34A-BC02-01DB99A66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81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8552D-9C4D-8144-8D2E-370E406C8911}" type="datetimeFigureOut">
              <a:rPr lang="en-US" smtClean="0"/>
              <a:t>10/6/15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7017E-6429-C34A-BC02-01DB99A66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424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8552D-9C4D-8144-8D2E-370E406C8911}" type="datetimeFigureOut">
              <a:rPr lang="en-US" smtClean="0"/>
              <a:t>10/6/15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7017E-6429-C34A-BC02-01DB99A66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258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8552D-9C4D-8144-8D2E-370E406C8911}" type="datetimeFigureOut">
              <a:rPr lang="en-US" smtClean="0"/>
              <a:t>10/6/15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7017E-6429-C34A-BC02-01DB99A66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91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8552D-9C4D-8144-8D2E-370E406C8911}" type="datetimeFigureOut">
              <a:rPr lang="en-US" smtClean="0"/>
              <a:t>10/6/15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7017E-6429-C34A-BC02-01DB99A66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81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8552D-9C4D-8144-8D2E-370E406C8911}" type="datetimeFigureOut">
              <a:rPr lang="en-US" smtClean="0"/>
              <a:t>10/6/15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7017E-6429-C34A-BC02-01DB99A66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84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8552D-9C4D-8144-8D2E-370E406C8911}" type="datetimeFigureOut">
              <a:rPr lang="en-US" smtClean="0"/>
              <a:t>10/6/15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7017E-6429-C34A-BC02-01DB99A66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14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8552D-9C4D-8144-8D2E-370E406C8911}" type="datetimeFigureOut">
              <a:rPr lang="en-US" smtClean="0"/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7017E-6429-C34A-BC02-01DB99A66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794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Contemporary Photo Album</a:t>
            </a:r>
          </a:p>
        </p:txBody>
      </p:sp>
      <p:pic>
        <p:nvPicPr>
          <p:cNvPr id="4" name="j0178459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 l="6255" r="6255"/>
          <a:stretch>
            <a:fillRect/>
          </a:stretch>
        </p:blipFill>
        <p:spPr/>
      </p:pic>
      <p:sp>
        <p:nvSpPr>
          <p:cNvPr id="7" name="Rectangle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 descr="Celebrations COVER (Final) cop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27226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Celebrations COVER (Final).JPG"/>
          <p:cNvPicPr>
            <a:picLocks noGrp="1" noChangeAspect="1"/>
          </p:cNvPicPr>
          <p:nvPr>
            <p:ph type="pic" sz="quarter" idx="3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32" b="31932"/>
          <a:stretch>
            <a:fillRect/>
          </a:stretch>
        </p:blipFill>
        <p:spPr>
          <a:xfrm>
            <a:off x="228600" y="152400"/>
            <a:ext cx="82296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 Placeholder 2"/>
          <p:cNvSpPr>
            <a:spLocks noGrp="1"/>
          </p:cNvSpPr>
          <p:nvPr>
            <p:ph type="body" sz="quarter" idx="31"/>
          </p:nvPr>
        </p:nvSpPr>
        <p:spPr>
          <a:xfrm>
            <a:off x="304800" y="3276600"/>
            <a:ext cx="8229600" cy="32004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 book based on the GC Health Ministries program CELEBRATIONS.</a:t>
            </a:r>
          </a:p>
          <a:p>
            <a:r>
              <a:rPr lang="en-US" dirty="0" smtClean="0"/>
              <a:t>For primary age children.</a:t>
            </a:r>
          </a:p>
          <a:p>
            <a:r>
              <a:rPr lang="en-US" dirty="0" smtClean="0"/>
              <a:t>Includes activities within the pages of the book.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79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3576" y="-18168"/>
            <a:ext cx="5207024" cy="5504568"/>
          </a:xfrm>
          <a:prstGeom prst="rect">
            <a:avLst/>
          </a:prstGeom>
          <a:ln w="28575" cmpd="sng">
            <a:solidFill>
              <a:schemeClr val="accent5">
                <a:lumMod val="75000"/>
              </a:schemeClr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52400"/>
            <a:ext cx="3048000" cy="3352800"/>
          </a:xfrm>
          <a:prstGeom prst="rect">
            <a:avLst/>
          </a:prstGeom>
          <a:ln w="28575" cmpd="sng">
            <a:solidFill>
              <a:srgbClr val="31859C"/>
            </a:solidFill>
          </a:ln>
        </p:spPr>
      </p:pic>
      <p:sp>
        <p:nvSpPr>
          <p:cNvPr id="25" name="Rectangle 24"/>
          <p:cNvSpPr/>
          <p:nvPr/>
        </p:nvSpPr>
        <p:spPr>
          <a:xfrm>
            <a:off x="4191000" y="5562600"/>
            <a:ext cx="41276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Sample Pages</a:t>
            </a:r>
            <a:endParaRPr lang="en-US" sz="5400" b="1" cap="none" spc="0" dirty="0">
              <a:ln w="12700">
                <a:noFill/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87733">
            <a:off x="688733" y="3406278"/>
            <a:ext cx="3023161" cy="3344774"/>
          </a:xfrm>
          <a:prstGeom prst="rect">
            <a:avLst/>
          </a:prstGeom>
          <a:ln w="28575" cmpd="sng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81352597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2426"/>
            <a:ext cx="8610600" cy="6835574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7608259" cy="6858000"/>
          </a:xfrm>
          <a:prstGeom prst="rect">
            <a:avLst/>
          </a:prstGeom>
          <a:ln w="28575" cmpd="sng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36561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7608259" cy="6858000"/>
          </a:xfrm>
          <a:prstGeom prst="rect">
            <a:avLst/>
          </a:prstGeom>
          <a:ln w="28575" cmpd="sng">
            <a:solidFill>
              <a:srgbClr val="008000"/>
            </a:solidFill>
          </a:ln>
        </p:spPr>
      </p:pic>
    </p:spTree>
    <p:extLst>
      <p:ext uri="{BB962C8B-B14F-4D97-AF65-F5344CB8AC3E}">
        <p14:creationId xmlns:p14="http://schemas.microsoft.com/office/powerpoint/2010/main" val="302386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6018"/>
            <a:ext cx="8610600" cy="6841981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7608259" cy="6858000"/>
          </a:xfrm>
          <a:prstGeom prst="rect">
            <a:avLst/>
          </a:prstGeom>
          <a:ln w="38100" cmpd="sng">
            <a:solidFill>
              <a:srgbClr val="000090"/>
            </a:solidFill>
          </a:ln>
        </p:spPr>
      </p:pic>
    </p:spTree>
    <p:extLst>
      <p:ext uri="{BB962C8B-B14F-4D97-AF65-F5344CB8AC3E}">
        <p14:creationId xmlns:p14="http://schemas.microsoft.com/office/powerpoint/2010/main" val="370557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-1"/>
            <a:ext cx="6477000" cy="548640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4800" y="5502813"/>
            <a:ext cx="811832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* There’s a decision page for children to make a pledge</a:t>
            </a:r>
            <a:endParaRPr lang="en-US" sz="4000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663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Celebrations COVER (Final).JPG"/>
          <p:cNvPicPr>
            <a:picLocks noGrp="1" noChangeAspect="1"/>
          </p:cNvPicPr>
          <p:nvPr>
            <p:ph type="pic" sz="quarter" idx="3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32" b="31932"/>
          <a:stretch>
            <a:fillRect/>
          </a:stretch>
        </p:blipFill>
        <p:spPr>
          <a:xfrm>
            <a:off x="228600" y="152400"/>
            <a:ext cx="82296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 Placeholder 2"/>
          <p:cNvSpPr>
            <a:spLocks noGrp="1"/>
          </p:cNvSpPr>
          <p:nvPr>
            <p:ph type="body" sz="quarter" idx="31"/>
          </p:nvPr>
        </p:nvSpPr>
        <p:spPr>
          <a:xfrm>
            <a:off x="609600" y="3352800"/>
            <a:ext cx="8077200" cy="32004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dirty="0" smtClean="0"/>
              <a:t>There is a songbook and a CD of songs for each letter of the title: CELEBRATIONS.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There is a booklet of health skits that children can have fun learning about health. They will be published by Review &amp; Herald.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There is a CELEBRATIONS </a:t>
            </a:r>
            <a:r>
              <a:rPr lang="en-US" dirty="0"/>
              <a:t>drama and DVD which </a:t>
            </a:r>
            <a:r>
              <a:rPr lang="en-US" dirty="0" smtClean="0"/>
              <a:t>was launched  </a:t>
            </a:r>
            <a:r>
              <a:rPr lang="en-US" dirty="0"/>
              <a:t>in the summer </a:t>
            </a:r>
            <a:r>
              <a:rPr lang="en-US" dirty="0" smtClean="0"/>
              <a:t>of 2014 at </a:t>
            </a:r>
            <a:r>
              <a:rPr lang="en-US" dirty="0"/>
              <a:t>the Geneva Health Conference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0003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3" grpI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140</Words>
  <Application>Microsoft Macintosh PowerPoint</Application>
  <PresentationFormat>On-screen Show (4:3)</PresentationFormat>
  <Paragraphs>17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Sharon Aka</dc:creator>
  <cp:lastModifiedBy>May-Ellen Colon</cp:lastModifiedBy>
  <cp:revision>4</cp:revision>
  <dcterms:created xsi:type="dcterms:W3CDTF">2015-04-13T13:43:02Z</dcterms:created>
  <dcterms:modified xsi:type="dcterms:W3CDTF">2015-10-06T15:01:33Z</dcterms:modified>
</cp:coreProperties>
</file>